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70" r:id="rId3"/>
  </p:sldMasterIdLst>
  <p:sldIdLst>
    <p:sldId id="300" r:id="rId4"/>
    <p:sldId id="264" r:id="rId5"/>
    <p:sldId id="257" r:id="rId6"/>
    <p:sldId id="277" r:id="rId7"/>
    <p:sldId id="278" r:id="rId8"/>
    <p:sldId id="280" r:id="rId9"/>
    <p:sldId id="279" r:id="rId10"/>
    <p:sldId id="281" r:id="rId11"/>
    <p:sldId id="282" r:id="rId12"/>
    <p:sldId id="263" r:id="rId13"/>
    <p:sldId id="284" r:id="rId14"/>
    <p:sldId id="283" r:id="rId15"/>
    <p:sldId id="285" r:id="rId16"/>
    <p:sldId id="304" r:id="rId17"/>
    <p:sldId id="302" r:id="rId18"/>
    <p:sldId id="30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330E3B"/>
    <a:srgbClr val="460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8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466F-DEAE-490E-A58F-AFCCDAFDFCB4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1042-7FAE-4477-BC25-4B6C1D2D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7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466F-DEAE-490E-A58F-AFCCDAFDFCB4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1042-7FAE-4477-BC25-4B6C1D2D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466F-DEAE-490E-A58F-AFCCDAFDFCB4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1042-7FAE-4477-BC25-4B6C1D2D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15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466F-DEAE-490E-A58F-AFCCDAFDFCB4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1042-7FAE-4477-BC25-4B6C1D2D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56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466F-DEAE-490E-A58F-AFCCDAFDFCB4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1042-7FAE-4477-BC25-4B6C1D2D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42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466F-DEAE-490E-A58F-AFCCDAFDFCB4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1042-7FAE-4477-BC25-4B6C1D2D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80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466F-DEAE-490E-A58F-AFCCDAFDFCB4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1042-7FAE-4477-BC25-4B6C1D2D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65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466F-DEAE-490E-A58F-AFCCDAFDFCB4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1042-7FAE-4477-BC25-4B6C1D2D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66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466F-DEAE-490E-A58F-AFCCDAFDFCB4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1042-7FAE-4477-BC25-4B6C1D2D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17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466F-DEAE-490E-A58F-AFCCDAFDFCB4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1042-7FAE-4477-BC25-4B6C1D2D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60809" y="4547269"/>
            <a:ext cx="2278123" cy="5207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330E3B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1772E-5C54-46A3-BB83-DE518849B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C251C0-68B7-4E19-95E4-263544178A90}" type="datetimeFigureOut">
              <a:rPr lang="en-US" altLang="en-US"/>
              <a:pPr/>
              <a:t>8/18/2022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8B5A3-2E53-4AEB-918A-AC93C72D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3F63A-D23D-4702-97ED-FED34EE37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64B64-0CAF-4CEA-9680-6107019A4B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98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70721-AA74-4F44-8D82-DEA601D4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51E8A8-50F4-41A2-9206-6DEE1194587D}" type="datetimeFigureOut">
              <a:rPr lang="en-US" altLang="en-US"/>
              <a:pPr/>
              <a:t>8/18/2022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7E535-B8B1-49F5-80A1-E5B0B287A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D7D05-DA32-408F-8B4E-46D64616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EC1E1-4579-4F1E-B340-DD122C3263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178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C0D8D-0C97-4C0B-A01E-4551546F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E5515F-DF77-42E6-BB49-2DE4BCF31982}" type="datetimeFigureOut">
              <a:rPr lang="en-US" altLang="en-US"/>
              <a:pPr/>
              <a:t>8/18/2022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B34EC-3B11-4F73-8F19-074B48A0E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11E38-A317-4965-81A2-D862DA3A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948C2-429E-4930-9827-8892FA2335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783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4CEB7B-2F1A-4092-B841-F9B163C6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3C6D2E-65A5-4D5F-BD12-F90461FF3F8B}" type="datetimeFigureOut">
              <a:rPr lang="en-US" altLang="en-US"/>
              <a:pPr/>
              <a:t>8/18/2022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29FB52-9EC9-4E2F-8FDD-D52FB912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8426A9-D156-42B2-971F-E6B51CA3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E41DC-9486-4146-9B1F-9E77FE8486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273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14169B7-CE63-44F6-B90E-B4F12C1E7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1B69C-7091-4771-A075-D2045C0AB2EF}" type="datetimeFigureOut">
              <a:rPr lang="en-US" altLang="en-US"/>
              <a:pPr/>
              <a:t>8/18/2022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5FFF46B-C4B6-4446-B240-A2B1EF00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AE54A63-1A04-4D6D-B9E9-37C5CC30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A59C7-29CF-4382-9CB7-478B47621D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339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BCBE0D4-3D20-49C2-9F7D-28F7ACA12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104F98-CAED-43C2-B5B9-8E8414E820AF}" type="datetimeFigureOut">
              <a:rPr lang="en-US" altLang="en-US"/>
              <a:pPr/>
              <a:t>8/18/2022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834FA2-F235-4D67-9D37-C0BD8DC98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FB0EFD-5F03-4F29-9B27-27A24036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8BA98-04EF-4E02-9CD4-E67C1C73A7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894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44F5540-ABA0-4F88-9882-99EF572BD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4CA91A-747F-438F-BD06-1CB28A322FEE}" type="datetimeFigureOut">
              <a:rPr lang="en-US" altLang="en-US"/>
              <a:pPr/>
              <a:t>8/18/2022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E5A1CA-D56A-45BB-8C4D-0AB991546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4360F32-F200-4361-9AFB-F3E1F8B7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3E82-6208-466F-96E4-9616A42D1D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042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0A9A08-4190-4C27-921F-A6644C65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0FA03D-C81B-48CB-8BD6-2E20CCAFACDC}" type="datetimeFigureOut">
              <a:rPr lang="en-US" altLang="en-US"/>
              <a:pPr/>
              <a:t>8/18/2022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3E3EEA-45DD-48FD-AD3D-F881B75A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E9EA0B-2027-40B5-A204-70B031A9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8EA1A-8E92-4B46-AD41-799513C1FB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111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7A11A4-9FDE-4368-AEBA-7B39AED37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CC81A3-9F81-42CF-96E7-A1186F23BAB8}" type="datetimeFigureOut">
              <a:rPr lang="en-US" altLang="en-US"/>
              <a:pPr/>
              <a:t>8/18/2022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B2A8A6-275A-41A6-8B6B-371D1C34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41B81B-936A-49A3-8338-0CE5CB05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C063F-E111-439E-B087-8CF18EE7DD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719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92C4E-07CF-4F24-9683-F4126DF8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30EC4E-3DF4-47B3-B0E7-8545B5F4AC0D}" type="datetimeFigureOut">
              <a:rPr lang="en-US" altLang="en-US"/>
              <a:pPr/>
              <a:t>8/18/2022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B6126-9E8C-4B17-A75A-24284434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318D5-40AC-47F0-A302-07325DA4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621C-9200-4C70-A9DD-2DF39A80E1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86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8896" y="1612323"/>
            <a:ext cx="7745620" cy="2644164"/>
          </a:xfrm>
        </p:spPr>
        <p:txBody>
          <a:bodyPr/>
          <a:lstStyle>
            <a:lvl1pPr>
              <a:defRPr>
                <a:solidFill>
                  <a:srgbClr val="330E3B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60809" y="4547269"/>
            <a:ext cx="2278123" cy="5207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330E3B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9E9BF-F984-47A5-8DB0-A6C394D9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F029BD-EC5A-4F51-8CDA-0065641AE606}" type="datetimeFigureOut">
              <a:rPr lang="en-US" altLang="en-US"/>
              <a:pPr/>
              <a:t>8/18/2022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7131F-D293-4588-951B-A25764ED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71554-314E-4BA4-BB17-1EB275640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892CF-8972-4523-8436-BBD465D73D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77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879" y="96951"/>
            <a:ext cx="8960127" cy="4393006"/>
          </a:xfrm>
        </p:spPr>
        <p:txBody>
          <a:bodyPr anchor="ctr"/>
          <a:lstStyle>
            <a:lvl1pPr algn="ctr">
              <a:defRPr baseline="0">
                <a:solidFill>
                  <a:srgbClr val="330E3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879" y="96951"/>
            <a:ext cx="8960127" cy="4393006"/>
          </a:xfrm>
        </p:spPr>
        <p:txBody>
          <a:bodyPr anchor="ctr"/>
          <a:lstStyle>
            <a:lvl1pPr algn="ctr">
              <a:defRPr baseline="0">
                <a:solidFill>
                  <a:srgbClr val="330E3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96470" y="4966181"/>
            <a:ext cx="3545017" cy="1648504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30E3B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879" y="96951"/>
            <a:ext cx="8960127" cy="4393006"/>
          </a:xfrm>
        </p:spPr>
        <p:txBody>
          <a:bodyPr anchor="ctr"/>
          <a:lstStyle>
            <a:lvl1pPr algn="ctr">
              <a:defRPr baseline="0">
                <a:solidFill>
                  <a:srgbClr val="330E3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330E3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rgbClr val="330E3B"/>
                </a:solidFill>
              </a:defRPr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330E3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466F-DEAE-490E-A58F-AFCCDAFDFCB4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1042-7FAE-4477-BC25-4B6C1D2D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1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B466F-DEAE-490E-A58F-AFCCDAFDFCB4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41042-7FAE-4477-BC25-4B6C1D2D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6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1907761-7ACF-4E16-A1A2-8EBDA1C392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C28C2BB-5C41-44FB-B9E0-8878F744CE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71CE5-EDFA-47D4-AB50-57C4273A9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69DE9FA-ED7B-4C9A-BD08-5FB7A1D4000B}" type="datetimeFigureOut">
              <a:rPr lang="en-US" altLang="en-US"/>
              <a:pPr/>
              <a:t>8/18/2022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69ACA-89CB-43CC-ACDC-E9145EE68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9B617-E097-4590-A091-1743EC22E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1AF6C43-77F1-44EC-BE29-730F28449F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63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2" Type="http://schemas.openxmlformats.org/officeDocument/2006/relationships/image" Target="../media/image47.jpe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3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E904B3-B847-F750-3A51-597EB14A8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9144000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7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ll-o'-the-wisp | Dessin kawaii, Art dessin, Sol en béton teinté">
            <a:extLst>
              <a:ext uri="{FF2B5EF4-FFF2-40B4-BE49-F238E27FC236}">
                <a16:creationId xmlns:a16="http://schemas.microsoft.com/office/drawing/2014/main" id="{23106B6D-15C1-4762-9287-C6E7E8B43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6" y="17918"/>
            <a:ext cx="8310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65BA11-C900-7348-C6B1-2F967212B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39" y="0"/>
            <a:ext cx="9144000" cy="23879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7B5BFB-2740-DF78-9D47-9056006F7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99" y="28675"/>
            <a:ext cx="9144000" cy="23772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4BF2B0-528B-AA81-2528-DFF5268A1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69" y="28675"/>
            <a:ext cx="9144000" cy="28268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8C003F-FB91-10A2-FD9C-34BDB9CC86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09387"/>
            <a:ext cx="9144000" cy="1605063"/>
          </a:xfrm>
          <a:prstGeom prst="rect">
            <a:avLst/>
          </a:prstGeom>
        </p:spPr>
      </p:pic>
      <p:pic>
        <p:nvPicPr>
          <p:cNvPr id="1028" name="Picture 4" descr="Tombstone That Dad Designed For Son Who Had Disabilities Captures Boy's  Tenacious Spirit. | Gravestone, Headstones, Tombstone">
            <a:extLst>
              <a:ext uri="{FF2B5EF4-FFF2-40B4-BE49-F238E27FC236}">
                <a16:creationId xmlns:a16="http://schemas.microsoft.com/office/drawing/2014/main" id="{2DC43FCC-1A16-40EE-A5A4-A6C20ACE1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" y="-17918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me Unto Me&quot; by Jerry Anderson. A beautiful statue representing passing  through the veil. An elderly woman walks through, … | Come unto me, Lds  art, Original life">
            <a:extLst>
              <a:ext uri="{FF2B5EF4-FFF2-40B4-BE49-F238E27FC236}">
                <a16:creationId xmlns:a16="http://schemas.microsoft.com/office/drawing/2014/main" id="{A0B9F51A-05FD-4789-988A-E818DE144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801" y="1773518"/>
            <a:ext cx="5029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48889D-9CB9-8885-5C5D-3EA388405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070" y="0"/>
            <a:ext cx="9335069" cy="494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2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AD3EEF-623B-0F67-9664-67F05CB32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548" y="15548"/>
            <a:ext cx="9352547" cy="5511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2ABAF7-E164-30E5-F707-8305BE8B5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9294"/>
            <a:ext cx="9144000" cy="1176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6CB372-7C5F-D1F5-13DE-04A0295B7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8496" y="5452792"/>
            <a:ext cx="9520991" cy="154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F26E81-924A-1198-D06D-589560911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506" y="23554"/>
            <a:ext cx="9304421" cy="5976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CDF031-DC26-D79D-50FE-227CD70D5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5" y="5281507"/>
            <a:ext cx="9144000" cy="159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3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People, Woman, Travel, Adventure, Trek, Mountain, Rock">
            <a:extLst>
              <a:ext uri="{FF2B5EF4-FFF2-40B4-BE49-F238E27FC236}">
                <a16:creationId xmlns:a16="http://schemas.microsoft.com/office/drawing/2014/main" id="{BCF2CA33-2A91-4AF6-9CB0-8205BFAAD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r="2" b="2"/>
          <a:stretch/>
        </p:blipFill>
        <p:spPr bwMode="auto">
          <a:xfrm>
            <a:off x="7392" y="7919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C14843-190F-324B-DC14-8A0C7F35D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" y="1923430"/>
            <a:ext cx="9144000" cy="3803904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35F008EE-40EA-F5CE-5153-5649C785A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708" y="2641797"/>
            <a:ext cx="1225402" cy="859611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CB9928A-5A52-4CD9-8DF5-D3ADE1603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9256" y="2630537"/>
            <a:ext cx="1450974" cy="859611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8F49585-A02C-9441-B50D-A6150047C4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1826" y="2668760"/>
            <a:ext cx="1426588" cy="859611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7DF76C3D-0D93-8716-F327-CDFBD6CD4C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6225" y="3006472"/>
            <a:ext cx="1548518" cy="85961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5391753-F1A5-92A4-A164-AE8BCBB5E8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9638" y="2990589"/>
            <a:ext cx="1359526" cy="859611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396077E0-5B37-87C9-A7B7-0A8CB0F99B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8967" y="2983952"/>
            <a:ext cx="1371719" cy="859611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33CB4315-CAFE-28F5-1318-F9A888069E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8352" y="3353349"/>
            <a:ext cx="1524132" cy="859611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E94217BD-5F3B-27BA-0F63-CC2C8AAC3A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81634" y="3335551"/>
            <a:ext cx="1365622" cy="859611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D4AF4641-3B1E-7F78-9262-6200BBE566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49773" y="3593833"/>
            <a:ext cx="2523963" cy="85961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2089B65C-8896-DA65-BCC3-F08C7364CF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37275" y="3335793"/>
            <a:ext cx="1560711" cy="85961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01331B14-9650-5687-8C39-B56D1C9350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62498" y="2630226"/>
            <a:ext cx="963251" cy="859611"/>
          </a:xfrm>
          <a:prstGeom prst="rect">
            <a:avLst/>
          </a:prstGeom>
        </p:spPr>
      </p:pic>
      <p:pic>
        <p:nvPicPr>
          <p:cNvPr id="3072" name="Picture 3071">
            <a:extLst>
              <a:ext uri="{FF2B5EF4-FFF2-40B4-BE49-F238E27FC236}">
                <a16:creationId xmlns:a16="http://schemas.microsoft.com/office/drawing/2014/main" id="{5D85640C-AB30-622E-A41A-3C662202BE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07613" y="3624833"/>
            <a:ext cx="2048434" cy="859611"/>
          </a:xfrm>
          <a:prstGeom prst="rect">
            <a:avLst/>
          </a:prstGeom>
        </p:spPr>
      </p:pic>
      <p:pic>
        <p:nvPicPr>
          <p:cNvPr id="3073" name="Picture 3072">
            <a:extLst>
              <a:ext uri="{FF2B5EF4-FFF2-40B4-BE49-F238E27FC236}">
                <a16:creationId xmlns:a16="http://schemas.microsoft.com/office/drawing/2014/main" id="{2C0AE492-C687-DBEA-6626-98B268087FF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07845" y="3143574"/>
            <a:ext cx="1688738" cy="859611"/>
          </a:xfrm>
          <a:prstGeom prst="rect">
            <a:avLst/>
          </a:prstGeom>
        </p:spPr>
      </p:pic>
      <p:pic>
        <p:nvPicPr>
          <p:cNvPr id="3075" name="Picture 3074">
            <a:extLst>
              <a:ext uri="{FF2B5EF4-FFF2-40B4-BE49-F238E27FC236}">
                <a16:creationId xmlns:a16="http://schemas.microsoft.com/office/drawing/2014/main" id="{FD890750-B456-AC23-2D4E-043AE05DF0D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92207" y="3576707"/>
            <a:ext cx="1987468" cy="859611"/>
          </a:xfrm>
          <a:prstGeom prst="rect">
            <a:avLst/>
          </a:prstGeom>
        </p:spPr>
      </p:pic>
      <p:pic>
        <p:nvPicPr>
          <p:cNvPr id="3076" name="Picture 3075">
            <a:extLst>
              <a:ext uri="{FF2B5EF4-FFF2-40B4-BE49-F238E27FC236}">
                <a16:creationId xmlns:a16="http://schemas.microsoft.com/office/drawing/2014/main" id="{C3FD9634-DFB8-8CC6-4A6D-45615956A4E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08083" y="2646270"/>
            <a:ext cx="1493649" cy="859611"/>
          </a:xfrm>
          <a:prstGeom prst="rect">
            <a:avLst/>
          </a:prstGeom>
        </p:spPr>
      </p:pic>
      <p:pic>
        <p:nvPicPr>
          <p:cNvPr id="3077" name="Picture 3076">
            <a:extLst>
              <a:ext uri="{FF2B5EF4-FFF2-40B4-BE49-F238E27FC236}">
                <a16:creationId xmlns:a16="http://schemas.microsoft.com/office/drawing/2014/main" id="{17953D87-292B-C945-7EB4-35B5444D46E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49567" y="3191697"/>
            <a:ext cx="1426588" cy="859611"/>
          </a:xfrm>
          <a:prstGeom prst="rect">
            <a:avLst/>
          </a:prstGeom>
        </p:spPr>
      </p:pic>
      <p:pic>
        <p:nvPicPr>
          <p:cNvPr id="3078" name="Picture 3077">
            <a:extLst>
              <a:ext uri="{FF2B5EF4-FFF2-40B4-BE49-F238E27FC236}">
                <a16:creationId xmlns:a16="http://schemas.microsoft.com/office/drawing/2014/main" id="{60E730AB-0534-646D-7C5B-E22D7FDE6E0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70833" y="2870858"/>
            <a:ext cx="1133954" cy="859611"/>
          </a:xfrm>
          <a:prstGeom prst="rect">
            <a:avLst/>
          </a:prstGeom>
        </p:spPr>
      </p:pic>
      <p:pic>
        <p:nvPicPr>
          <p:cNvPr id="3079" name="Picture 3078">
            <a:extLst>
              <a:ext uri="{FF2B5EF4-FFF2-40B4-BE49-F238E27FC236}">
                <a16:creationId xmlns:a16="http://schemas.microsoft.com/office/drawing/2014/main" id="{798F2B93-D1F7-DBA5-7419-7CC7D53B4B5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88401" y="2774605"/>
            <a:ext cx="1682642" cy="859611"/>
          </a:xfrm>
          <a:prstGeom prst="rect">
            <a:avLst/>
          </a:prstGeom>
        </p:spPr>
      </p:pic>
      <p:pic>
        <p:nvPicPr>
          <p:cNvPr id="3080" name="Picture 3079">
            <a:extLst>
              <a:ext uri="{FF2B5EF4-FFF2-40B4-BE49-F238E27FC236}">
                <a16:creationId xmlns:a16="http://schemas.microsoft.com/office/drawing/2014/main" id="{C348F781-253B-55C6-9B2E-2B3C8C89C3A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39016" y="3223782"/>
            <a:ext cx="1469263" cy="859611"/>
          </a:xfrm>
          <a:prstGeom prst="rect">
            <a:avLst/>
          </a:prstGeom>
        </p:spPr>
      </p:pic>
      <p:pic>
        <p:nvPicPr>
          <p:cNvPr id="3081" name="Picture 3080">
            <a:extLst>
              <a:ext uri="{FF2B5EF4-FFF2-40B4-BE49-F238E27FC236}">
                <a16:creationId xmlns:a16="http://schemas.microsoft.com/office/drawing/2014/main" id="{E3396614-8526-6910-30DC-3B4F0009015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167480" y="3448371"/>
            <a:ext cx="2188654" cy="859611"/>
          </a:xfrm>
          <a:prstGeom prst="rect">
            <a:avLst/>
          </a:prstGeom>
        </p:spPr>
      </p:pic>
      <p:pic>
        <p:nvPicPr>
          <p:cNvPr id="3082" name="Picture 3081">
            <a:extLst>
              <a:ext uri="{FF2B5EF4-FFF2-40B4-BE49-F238E27FC236}">
                <a16:creationId xmlns:a16="http://schemas.microsoft.com/office/drawing/2014/main" id="{45917E3A-3BFE-09EE-872A-7F1A2AF71FC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756512" y="2918983"/>
            <a:ext cx="1566808" cy="859611"/>
          </a:xfrm>
          <a:prstGeom prst="rect">
            <a:avLst/>
          </a:prstGeom>
        </p:spPr>
      </p:pic>
      <p:pic>
        <p:nvPicPr>
          <p:cNvPr id="3083" name="Picture 3082">
            <a:extLst>
              <a:ext uri="{FF2B5EF4-FFF2-40B4-BE49-F238E27FC236}">
                <a16:creationId xmlns:a16="http://schemas.microsoft.com/office/drawing/2014/main" id="{75265330-4DE0-2488-BF90-7DFC4AED732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321367" y="2566060"/>
            <a:ext cx="1207113" cy="859611"/>
          </a:xfrm>
          <a:prstGeom prst="rect">
            <a:avLst/>
          </a:prstGeom>
        </p:spPr>
      </p:pic>
      <p:pic>
        <p:nvPicPr>
          <p:cNvPr id="3084" name="Picture 3083">
            <a:extLst>
              <a:ext uri="{FF2B5EF4-FFF2-40B4-BE49-F238E27FC236}">
                <a16:creationId xmlns:a16="http://schemas.microsoft.com/office/drawing/2014/main" id="{DA68EA3A-FAD8-F724-1A85-67E9BD74872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63599" y="3544622"/>
            <a:ext cx="126807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9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People, Woman, Travel, Adventure, Trek, Mountain, Rock">
            <a:extLst>
              <a:ext uri="{FF2B5EF4-FFF2-40B4-BE49-F238E27FC236}">
                <a16:creationId xmlns:a16="http://schemas.microsoft.com/office/drawing/2014/main" id="{BCF2CA33-2A91-4AF6-9CB0-8205BFAAD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r="2" b="2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FEECA3-85B8-19DC-A28C-9A14C4474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157"/>
            <a:ext cx="9144000" cy="64396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2F8A799-E0D3-82FE-11F7-1FB177207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" y="1923430"/>
            <a:ext cx="9144000" cy="38039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1EDB828-B440-87EB-0954-EAA2BE6D3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2536" y="1461716"/>
            <a:ext cx="4511431" cy="41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1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People, Woman, Travel, Adventure, Trek, Mountain, Rock">
            <a:extLst>
              <a:ext uri="{FF2B5EF4-FFF2-40B4-BE49-F238E27FC236}">
                <a16:creationId xmlns:a16="http://schemas.microsoft.com/office/drawing/2014/main" id="{BCF2CA33-2A91-4AF6-9CB0-8205BFAAD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r="2" b="2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2F8A799-E0D3-82FE-11F7-1FB177207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" y="1923430"/>
            <a:ext cx="9144000" cy="38039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1EDB828-B440-87EB-0954-EAA2BE6D3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536" y="1461716"/>
            <a:ext cx="4511431" cy="41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7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96E812-BB17-9D84-9367-C3472781B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6026"/>
            <a:ext cx="9144000" cy="426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4520B2-7777-9D02-DFB3-3249B525B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-9525"/>
            <a:ext cx="9144000" cy="8595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0DB402-1625-F244-61DF-0265AE067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025" y="712230"/>
            <a:ext cx="9324972" cy="9961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257A52-4AA0-81DD-517D-34FBE50A0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1779288"/>
            <a:ext cx="9144000" cy="1547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8B3E2C-9782-12A8-AA95-D2B175E0E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3277291"/>
            <a:ext cx="8934450" cy="1545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A7DC23-F2A1-73E5-292B-D360B7C20A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" y="4720045"/>
            <a:ext cx="8839200" cy="11503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DC6EAD-C757-423A-D9BB-BB6F9A4F2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" y="5761512"/>
            <a:ext cx="9039225" cy="113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46354B-7CAC-DC9F-1FB4-8BC3A1EE0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026" y="0"/>
            <a:ext cx="9339409" cy="21771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B5DAA6-3537-4530-EA50-5B5C4F96A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" y="1919891"/>
            <a:ext cx="9144000" cy="11826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14CD4D-D005-6C82-DFD7-1D424F1D8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50814"/>
            <a:ext cx="9144000" cy="16093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B3B06B-95A6-B521-FED7-A286B30F5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250" y="4377636"/>
            <a:ext cx="10429875" cy="16093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493C29-90B5-996B-C565-331C479ED1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7" y="5819140"/>
            <a:ext cx="9144000" cy="118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1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7EA062-A9C8-4475-17AF-1627DA35B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0" y="0"/>
            <a:ext cx="9334498" cy="2636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38BEA7-E5E5-5231-FDF5-A3C5BE4D0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2636431"/>
            <a:ext cx="9144000" cy="3209562"/>
          </a:xfrm>
          <a:prstGeom prst="rect">
            <a:avLst/>
          </a:prstGeom>
        </p:spPr>
      </p:pic>
      <p:pic>
        <p:nvPicPr>
          <p:cNvPr id="2050" name="Picture 2" descr="The Boy Who Came Back from Heaven: A Remarkable Account of Miracles,  Angels, and Life beyond This World by Kevin Malarkey">
            <a:extLst>
              <a:ext uri="{FF2B5EF4-FFF2-40B4-BE49-F238E27FC236}">
                <a16:creationId xmlns:a16="http://schemas.microsoft.com/office/drawing/2014/main" id="{3AE0DA6C-48F4-4999-9926-891CFD215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0" r="16328"/>
          <a:stretch/>
        </p:blipFill>
        <p:spPr bwMode="auto">
          <a:xfrm>
            <a:off x="6475007" y="2636431"/>
            <a:ext cx="249754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4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2248E5-87B6-8ADE-6CEC-DFE310D97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026" y="0"/>
            <a:ext cx="9344025" cy="31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0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93C1E2-E062-81EF-C6B7-05AB7DCAC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0" y="49767"/>
            <a:ext cx="9334498" cy="3602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289C7C-74A2-8B3B-36FF-27CD06BCE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3514354"/>
            <a:ext cx="9144000" cy="11437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DF99AE-2A2B-283F-282B-6273F7F86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4695824"/>
            <a:ext cx="8867776" cy="114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0447C7-5950-1E38-FAEA-BE8CEECB8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6" y="0"/>
            <a:ext cx="9324975" cy="4050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51A6CD-7369-4C02-5134-9597DD693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" y="4283452"/>
            <a:ext cx="8886825" cy="153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6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EBFE79-4B48-205B-3528-4302DE819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0" y="0"/>
            <a:ext cx="9316026" cy="4563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EF58B6-6048-F985-9D8C-E787E6E69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4" y="4997433"/>
            <a:ext cx="9144000" cy="2006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05C631-BF48-2BFB-C2F1-47063F6D9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474" y="4997433"/>
            <a:ext cx="9144000" cy="15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1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5377D4-52E6-4BC0-A91B-D5F3CF223E1D}" vid="{27EF11E5-68FC-4440-9666-A8D7B86F18BE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229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Trebuchet MS</vt:lpstr>
      <vt:lpstr>Default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Joshua Csonka</cp:lastModifiedBy>
  <cp:revision>35</cp:revision>
  <dcterms:created xsi:type="dcterms:W3CDTF">2014-03-26T14:03:34Z</dcterms:created>
  <dcterms:modified xsi:type="dcterms:W3CDTF">2022-08-18T19:22:01Z</dcterms:modified>
</cp:coreProperties>
</file>