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300" r:id="rId2"/>
    <p:sldId id="262" r:id="rId3"/>
    <p:sldId id="270" r:id="rId4"/>
    <p:sldId id="272" r:id="rId5"/>
    <p:sldId id="274" r:id="rId6"/>
    <p:sldId id="280" r:id="rId7"/>
    <p:sldId id="281" r:id="rId8"/>
    <p:sldId id="276" r:id="rId9"/>
    <p:sldId id="282" r:id="rId10"/>
    <p:sldId id="283" r:id="rId11"/>
    <p:sldId id="279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0B6BA7"/>
    <a:srgbClr val="096BAE"/>
    <a:srgbClr val="E6F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2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D7341-A9E5-42C3-A8C6-9E8A3A72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35E3F2-2A13-4ED8-9777-82C8EDD85D9A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CC5B7-8736-4619-83B7-196E21EB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500-1759-4123-A1F0-E6B88EE2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ED977-B13C-42AF-8DB4-F0D81F75D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04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099B8-A641-4FF0-A1C3-31F9473B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B75821-A018-4F6A-8A01-87AC4FEF38F8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B402B-ED0B-46F6-AF9E-90BB061B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29EFB-B018-4DA3-BAC9-1954120B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1EAFB-6B3F-491A-B474-0E1AE123E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27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AAA1-730F-4639-B9F7-A4229FD9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14777-2DC2-4D94-902D-213099F7979C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4ECB4-6EC5-4E02-92BE-E0C83C0C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8FE9-A458-4043-8B55-191E7566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4FC4-E99C-4BB1-8E32-2548905C9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36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45A9-B28A-40CA-9AF4-6C87B917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87893-5074-4673-AA7B-019D0B16839E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34B04-DBA5-481A-8E47-F136C2C6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238C2-0918-499C-BE51-4ED15A4B0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C6DE-0699-4F98-8805-08E5A4B15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54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E7C8-93AE-436B-A2FE-198D2857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4B684-1EE0-4306-8479-61E6FC9DC3A8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3013-F674-4C95-8766-B697C4B2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46CB-32DF-44AB-BAFF-156B1DBA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86959-B2E3-46E8-B27A-9C07E40E8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9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8BCEA5-0CBA-40BE-8243-99CA945B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EFC70-8C6E-4B72-B69B-A32E32819B80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3D95C3-27BB-430D-8082-77BC93B6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2EB821-D713-4601-99BE-5A65B997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C2F8E-75CB-403F-A450-C5365F399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60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A7ABA3-DD36-4680-97D3-94321A2D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DE6E3B-D0A1-4220-876A-480518A1FEF4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459F2-F453-4EAB-9297-68138008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F5C1BE-F0AE-4E7A-9B26-49039257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7757F-3F95-4DBE-B683-E7CC3CC7A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54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3850BF-2623-48D2-AAFE-DC3E9EC7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8AAA03-AEB3-419E-9E78-4C1BE0F8E1A2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D8B075-A059-41AF-99A1-D6D844D7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65A287-2077-4F4A-8DD0-CBBABD8D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268B6-3DCB-49C6-81D2-4625FF63B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2AFF03-9D2C-4695-9B1E-20AD284F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4E142-5658-421F-B955-759B572856D3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A7E568-17AD-430D-9F50-CE047FA0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EFA58C-5918-41A7-958F-90E92E09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CD1AA-2CC9-4045-9976-8100B1B17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8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B46B81-577D-45FE-8FEB-57F97144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16426-FB32-489F-846D-CE5AD3677554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D5601-FE3E-413C-ADE5-79801DD8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EA0045-F168-492E-82D2-172E4D8E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AD3DE-AAD6-4957-9C40-EBC7DFBA6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7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4B0E61-A892-4220-896E-58BF86DA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631F4-BE24-4133-84B3-4A9DACE6B454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4F0AC0-E11D-401B-BF6E-15D5731B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F01121-568A-4EC0-ABA3-266001D1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13223-53F6-4556-919E-A3356E4DC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C72A8A-6588-4F3E-BAD4-6BC9B7529C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757C7C-197D-4624-9D97-0AD6BB058E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71CF9-CA52-4C9D-B9DA-BD8C11E1E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C95D571-49B4-4709-AF37-06E3E3952F07}" type="datetimeFigureOut">
              <a:rPr lang="en-US" altLang="en-US"/>
              <a:pPr/>
              <a:t>8/10/2022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0C7AD-94F0-4002-8DF8-CE2277CE1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6B2AD-24FF-4DE0-9827-7FA683346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D55E7B-4EF3-4818-A7F9-543346F76E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904B3-B847-F750-3A51-597EB14A8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50168B-24D3-95F9-D9F0-66C45120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107" y="-150495"/>
            <a:ext cx="9719991" cy="1506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F8F50-828A-38F9-F35C-A72C0B762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649" y="874399"/>
            <a:ext cx="9292901" cy="885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BC08A-9A7A-D09C-5B86-0FD700EF6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8487"/>
            <a:ext cx="9192126" cy="1121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04FCD-39B5-0D2C-9B9F-6902D13E9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2777235"/>
            <a:ext cx="9192126" cy="1121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BA2C9B-9605-7E87-A3F2-4C617A182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" y="3903418"/>
            <a:ext cx="9143998" cy="1115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E36048-FE1B-F2E3-D22B-5B5299275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649" y="3245393"/>
            <a:ext cx="9252253" cy="37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43FB10-76B7-BAFE-CB80-D1322CAF5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" y="0"/>
            <a:ext cx="9144000" cy="1525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14A1A-830F-1533-CBD0-A8E27A557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2277"/>
            <a:ext cx="9144000" cy="1121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6986F-1A29-5170-8C00-57EBBF5F8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97917"/>
            <a:ext cx="9144000" cy="1127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D0EBD-21F8-FFE3-736E-9284310F1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53557"/>
            <a:ext cx="914400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9E557-77CE-4728-A25A-F3607068F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13AA23-AA83-4EEF-AA81-12E3F05CB8B2}"/>
              </a:ext>
            </a:extLst>
          </p:cNvPr>
          <p:cNvCxnSpPr>
            <a:cxnSpLocks/>
          </p:cNvCxnSpPr>
          <p:nvPr/>
        </p:nvCxnSpPr>
        <p:spPr>
          <a:xfrm>
            <a:off x="7610622" y="2658794"/>
            <a:ext cx="0" cy="1252024"/>
          </a:xfrm>
          <a:prstGeom prst="line">
            <a:avLst/>
          </a:prstGeom>
          <a:ln w="38100">
            <a:solidFill>
              <a:srgbClr val="E6F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0" descr="Image result for youversion bible app">
            <a:extLst>
              <a:ext uri="{FF2B5EF4-FFF2-40B4-BE49-F238E27FC236}">
                <a16:creationId xmlns:a16="http://schemas.microsoft.com/office/drawing/2014/main" id="{64F707B3-CF57-D182-79E5-1D45FFE74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" y="1550534"/>
            <a:ext cx="9066512" cy="47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Joshua 1:9">
            <a:extLst>
              <a:ext uri="{FF2B5EF4-FFF2-40B4-BE49-F238E27FC236}">
                <a16:creationId xmlns:a16="http://schemas.microsoft.com/office/drawing/2014/main" id="{6F63C6D7-95CA-1160-3016-CD10D906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54" y="333241"/>
            <a:ext cx="6191518" cy="61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Image result for iphone directions not working">
            <a:extLst>
              <a:ext uri="{FF2B5EF4-FFF2-40B4-BE49-F238E27FC236}">
                <a16:creationId xmlns:a16="http://schemas.microsoft.com/office/drawing/2014/main" id="{2AA30A71-B172-4E44-981E-8D749CAB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2" y="92576"/>
            <a:ext cx="3308840" cy="67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Image result for iphone directions not working">
            <a:extLst>
              <a:ext uri="{FF2B5EF4-FFF2-40B4-BE49-F238E27FC236}">
                <a16:creationId xmlns:a16="http://schemas.microsoft.com/office/drawing/2014/main" id="{8D547468-EDA7-4AE8-8785-D90F416E6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35170" r="7439" b="34803"/>
          <a:stretch/>
        </p:blipFill>
        <p:spPr bwMode="auto">
          <a:xfrm>
            <a:off x="3124505" y="2064642"/>
            <a:ext cx="2669902" cy="14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orst case scenario handbook">
            <a:extLst>
              <a:ext uri="{FF2B5EF4-FFF2-40B4-BE49-F238E27FC236}">
                <a16:creationId xmlns:a16="http://schemas.microsoft.com/office/drawing/2014/main" id="{9BB35743-90A1-4E77-9BCE-690349DF8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"/>
          <a:stretch/>
        </p:blipFill>
        <p:spPr bwMode="auto">
          <a:xfrm>
            <a:off x="2296111" y="92576"/>
            <a:ext cx="5084410" cy="66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rst case scenario handbook chapter 1">
            <a:extLst>
              <a:ext uri="{FF2B5EF4-FFF2-40B4-BE49-F238E27FC236}">
                <a16:creationId xmlns:a16="http://schemas.microsoft.com/office/drawing/2014/main" id="{4C7CF9ED-472B-49FF-AF4D-CEB01CC4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3" y="319245"/>
            <a:ext cx="8505313" cy="62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6ACB0A-A2E9-5843-B728-C74ED7FE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14300"/>
            <a:ext cx="9144000" cy="1484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2F25E7-7484-7871-B066-40DEF907A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39158"/>
            <a:ext cx="3031957" cy="1418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60883B-827D-1E31-85FB-2CC842A42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673" y="2157288"/>
            <a:ext cx="3489933" cy="1516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BD8AA-5B84-A7F5-E2CB-39191B844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673" y="3273067"/>
            <a:ext cx="3766273" cy="156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7C8C2A-2854-0919-8939-CC5F7C1AA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8673" y="4413723"/>
            <a:ext cx="3766273" cy="1475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6A3DC43-9A6C-4940-BD40-A389D3ED6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3538"/>
          <a:stretch/>
        </p:blipFill>
        <p:spPr bwMode="auto">
          <a:xfrm>
            <a:off x="1520851" y="155034"/>
            <a:ext cx="6102297" cy="426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50DC4F-96CE-49F3-8147-747C570E0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1166"/>
            <a:ext cx="9336505" cy="2327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2E085-3165-C27B-BDA8-28C80D1B7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417255"/>
            <a:ext cx="9144000" cy="11155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FC9A1-8793-0600-FBE1-BD30D9110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2829"/>
            <a:ext cx="9143999" cy="1115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38839-46E2-FE28-F399-88623070F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5959190"/>
            <a:ext cx="9143998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EFC6F-DEF5-0E2C-4DCF-CD649659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19845"/>
            <a:ext cx="9144000" cy="150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32CE5B-46FA-0780-BF8C-454B357A4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7925"/>
            <a:ext cx="9144001" cy="1632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6F3815-CE02-08B2-2440-2BBE1F99B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2392114"/>
            <a:ext cx="9144000" cy="1632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487F8-E5BA-F2FF-B493-24F7B5024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3825" y="887925"/>
            <a:ext cx="9556584" cy="3820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933EC-6310-757F-77DA-A340F88AF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887925"/>
            <a:ext cx="9392641" cy="42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4457DF-143F-0E17-121E-85838161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2651"/>
            <a:ext cx="9144000" cy="150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E8522-3A82-2835-D600-6018BF4C6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0" y="912213"/>
            <a:ext cx="9144000" cy="1632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5609E-3FAF-506D-E0BF-0B8844847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1" y="2340769"/>
            <a:ext cx="9161100" cy="1635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D2DA4F-AD0E-47FA-C547-06D7821FD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2" y="3769326"/>
            <a:ext cx="9161100" cy="16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50168B-24D3-95F9-D9F0-66C45120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107" y="-150495"/>
            <a:ext cx="9719991" cy="1506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F8F50-828A-38F9-F35C-A72C0B762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649" y="874399"/>
            <a:ext cx="9292901" cy="885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BC08A-9A7A-D09C-5B86-0FD700EF6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8487"/>
            <a:ext cx="9192126" cy="1121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72957-C9D3-6149-30A0-9BDB9771F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4" y="3111403"/>
            <a:ext cx="9240251" cy="13354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5AA458-E788-7A37-E7F3-34548884F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6250" y="2819926"/>
            <a:ext cx="9408692" cy="2320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3C8BAF-45AE-6350-1B34-56EB0C729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649" y="4997551"/>
            <a:ext cx="9365091" cy="16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2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50168B-24D3-95F9-D9F0-66C451206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107" y="-150495"/>
            <a:ext cx="9719991" cy="1506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F8F50-828A-38F9-F35C-A72C0B762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649" y="874399"/>
            <a:ext cx="9292901" cy="885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BC08A-9A7A-D09C-5B86-0FD700EF6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8487"/>
            <a:ext cx="9192126" cy="1121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04FCD-39B5-0D2C-9B9F-6902D13E9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2777235"/>
            <a:ext cx="9192126" cy="1121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BD3F3-A940-C216-99FF-4EF8A2905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506" y="3796851"/>
            <a:ext cx="9405010" cy="1371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02E74-46D7-F82F-6582-130160C26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" y="3701865"/>
            <a:ext cx="9143998" cy="138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1A2E3-000F-D958-BFCB-19355DBE5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4443" y="3651118"/>
            <a:ext cx="9292901" cy="28217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EA0A57-A354-7565-E33C-3B936E9CAFE5}"/>
              </a:ext>
            </a:extLst>
          </p:cNvPr>
          <p:cNvCxnSpPr>
            <a:cxnSpLocks/>
          </p:cNvCxnSpPr>
          <p:nvPr/>
        </p:nvCxnSpPr>
        <p:spPr>
          <a:xfrm>
            <a:off x="4644189" y="4283242"/>
            <a:ext cx="423511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Galvin</dc:creator>
  <cp:lastModifiedBy>User4</cp:lastModifiedBy>
  <cp:revision>93</cp:revision>
  <dcterms:created xsi:type="dcterms:W3CDTF">2012-12-17T21:57:22Z</dcterms:created>
  <dcterms:modified xsi:type="dcterms:W3CDTF">2022-08-10T16:51:30Z</dcterms:modified>
</cp:coreProperties>
</file>